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0"/>
  </p:normalViewPr>
  <p:slideViewPr>
    <p:cSldViewPr>
      <p:cViewPr varScale="1">
        <p:scale>
          <a:sx n="87" d="100"/>
          <a:sy n="87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Выпишите правильное утверждение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Археология – наука, изучающая древние рукописи.</a:t>
            </a:r>
          </a:p>
          <a:p>
            <a:r>
              <a:rPr lang="ru-RU" dirty="0" smtClean="0"/>
              <a:t>Лингвистика – наука о языке.</a:t>
            </a:r>
          </a:p>
          <a:p>
            <a:r>
              <a:rPr lang="ru-RU" dirty="0" smtClean="0"/>
              <a:t>Фольклористика – наука о древних постройках</a:t>
            </a:r>
          </a:p>
          <a:p>
            <a:r>
              <a:rPr lang="ru-RU" dirty="0" smtClean="0"/>
              <a:t>Летописи – записи происходивших событий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9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Заполните пропуски в предложениях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Хозяйство с преобладающей ролью охоты, собирательства и рыболовства, что соответствует  самой древней стадии истории человечества, называется ______________ .</a:t>
            </a:r>
          </a:p>
          <a:p>
            <a:r>
              <a:rPr lang="ru-RU" dirty="0" smtClean="0"/>
              <a:t>К эпохе начала палеолита относится около  ________ стоянок древнего человека в районе деревни ________.</a:t>
            </a:r>
          </a:p>
          <a:p>
            <a:r>
              <a:rPr lang="ru-RU" dirty="0" smtClean="0"/>
              <a:t>Палеолит, мезолит, неолит вместе – это ______.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4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Закончите предложение: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Первые государства на территории нашей страны – это:</a:t>
            </a:r>
          </a:p>
          <a:p>
            <a:r>
              <a:rPr lang="ru-RU" dirty="0" smtClean="0"/>
              <a:t>Византия</a:t>
            </a:r>
          </a:p>
          <a:p>
            <a:r>
              <a:rPr lang="ru-RU" dirty="0" smtClean="0"/>
              <a:t>Римская империя</a:t>
            </a:r>
          </a:p>
          <a:p>
            <a:r>
              <a:rPr lang="ru-RU" dirty="0" smtClean="0"/>
              <a:t>Пантикапей</a:t>
            </a:r>
          </a:p>
          <a:p>
            <a:r>
              <a:rPr lang="ru-RU" dirty="0" smtClean="0"/>
              <a:t>Херсонес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883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Соедините линиями имена богов и их характеристики.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Велес                    Повелитель ветра</a:t>
            </a:r>
          </a:p>
          <a:p>
            <a:pPr marL="0" indent="0">
              <a:buNone/>
            </a:pPr>
            <a:r>
              <a:rPr lang="ru-RU" dirty="0" err="1" smtClean="0"/>
              <a:t>Стрибог</a:t>
            </a:r>
            <a:r>
              <a:rPr lang="ru-RU" dirty="0" smtClean="0"/>
              <a:t>                Покровитель скотоводства</a:t>
            </a:r>
          </a:p>
          <a:p>
            <a:pPr marL="0" indent="0">
              <a:buNone/>
            </a:pPr>
            <a:r>
              <a:rPr lang="ru-RU" dirty="0" err="1" smtClean="0"/>
              <a:t>Макошь</a:t>
            </a:r>
            <a:r>
              <a:rPr lang="ru-RU" dirty="0" smtClean="0"/>
              <a:t>                Бог солнца</a:t>
            </a:r>
          </a:p>
          <a:p>
            <a:pPr marL="0" indent="0">
              <a:buNone/>
            </a:pPr>
            <a:r>
              <a:rPr lang="ru-RU" dirty="0" smtClean="0"/>
              <a:t>Ярило                   Бог грома и молнии</a:t>
            </a:r>
          </a:p>
          <a:p>
            <a:pPr marL="0" indent="0">
              <a:buNone/>
            </a:pPr>
            <a:r>
              <a:rPr lang="ru-RU" dirty="0" smtClean="0"/>
              <a:t>Перун                   Богиня плодородия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1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5. Напишите значения терминов: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Род – </a:t>
            </a:r>
          </a:p>
          <a:p>
            <a:r>
              <a:rPr lang="ru-RU" dirty="0" smtClean="0"/>
              <a:t>Неолитическая революция – </a:t>
            </a:r>
          </a:p>
          <a:p>
            <a:r>
              <a:rPr lang="ru-RU" dirty="0" smtClean="0"/>
              <a:t>Дань –</a:t>
            </a:r>
          </a:p>
          <a:p>
            <a:r>
              <a:rPr lang="ru-RU" dirty="0" smtClean="0"/>
              <a:t>Плуг –</a:t>
            </a:r>
          </a:p>
          <a:p>
            <a:r>
              <a:rPr lang="ru-RU" dirty="0" smtClean="0"/>
              <a:t>Вече –</a:t>
            </a:r>
          </a:p>
          <a:p>
            <a:r>
              <a:rPr lang="ru-RU" dirty="0" smtClean="0"/>
              <a:t>Народное ополчение -</a:t>
            </a:r>
          </a:p>
          <a:p>
            <a:r>
              <a:rPr lang="ru-RU" dirty="0" smtClean="0"/>
              <a:t>Традиционные верования –</a:t>
            </a:r>
          </a:p>
          <a:p>
            <a:r>
              <a:rPr lang="ru-RU" dirty="0" smtClean="0"/>
              <a:t>Вервь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18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Напишите краткую справку на тему: «Восточные славяне: их происхождение, расселение, занятия, верования»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6470486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170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1. Выпишите правильное утверждение</vt:lpstr>
      <vt:lpstr>2. Заполните пропуски в предложениях</vt:lpstr>
      <vt:lpstr>3. Закончите предложение:</vt:lpstr>
      <vt:lpstr>4. Соедините линиями имена богов и их характеристики.</vt:lpstr>
      <vt:lpstr>5. Напишите значения терминов: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Выпишите правильное утверждение</dc:title>
  <cp:lastModifiedBy>Лемешко Ирина Валерьевна</cp:lastModifiedBy>
  <cp:revision>4</cp:revision>
  <dcterms:modified xsi:type="dcterms:W3CDTF">2016-12-26T09:22:02Z</dcterms:modified>
</cp:coreProperties>
</file>