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-102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16.01.2017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Заполните пропуски в тексте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600200"/>
            <a:ext cx="8856984" cy="4525963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Государство – это такая организация жизни, при которой существует единая система ___________ людьми</a:t>
            </a:r>
            <a:r>
              <a:rPr lang="ru-RU" smtClean="0"/>
              <a:t>, </a:t>
            </a:r>
            <a:r>
              <a:rPr lang="ru-RU" smtClean="0"/>
              <a:t>проживающими </a:t>
            </a:r>
            <a:r>
              <a:rPr lang="ru-RU" dirty="0" smtClean="0"/>
              <a:t>на единой ________; взаимоотношения между ними регулируются на основе единых ______, осуществляется охрана _________; регулируется тем или иным образом взаимоотношения с другими _________.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209127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268760"/>
            <a:ext cx="8291264" cy="485740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>Государство - </a:t>
            </a:r>
            <a:r>
              <a:rPr lang="ru-RU" dirty="0"/>
              <a:t>это такая организация жизни</a:t>
            </a:r>
            <a:r>
              <a:rPr lang="ru-RU" dirty="0" smtClean="0"/>
              <a:t>, при </a:t>
            </a:r>
            <a:r>
              <a:rPr lang="ru-RU" dirty="0"/>
              <a:t>которой существует единая система  </a:t>
            </a:r>
            <a:r>
              <a:rPr lang="ru-RU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управления людьми</a:t>
            </a:r>
            <a:r>
              <a:rPr lang="ru-RU" dirty="0"/>
              <a:t>,   проживающими на единой </a:t>
            </a:r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территории</a:t>
            </a:r>
            <a:r>
              <a:rPr lang="ru-RU" dirty="0" smtClean="0"/>
              <a:t>; взаимоотношения </a:t>
            </a:r>
            <a:r>
              <a:rPr lang="ru-RU" dirty="0"/>
              <a:t>между ними регулируется на основе единых  </a:t>
            </a:r>
            <a:r>
              <a:rPr lang="ru-RU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законов или традиций</a:t>
            </a:r>
            <a:r>
              <a:rPr lang="ru-RU" dirty="0"/>
              <a:t>, осуществляется охрана </a:t>
            </a:r>
            <a:r>
              <a:rPr lang="ru-RU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прав  людей</a:t>
            </a:r>
            <a:r>
              <a:rPr lang="ru-RU" dirty="0"/>
              <a:t>, регулируются тем или иным образом взаимоотношения </a:t>
            </a:r>
            <a:r>
              <a:rPr lang="ru-RU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 другими  </a:t>
            </a:r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людьми.</a:t>
            </a:r>
            <a:endParaRPr lang="ru-RU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3218691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89</Words>
  <Application>Microsoft Office PowerPoint</Application>
  <PresentationFormat>Экран (4:3)</PresentationFormat>
  <Paragraphs>3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Тема Office</vt:lpstr>
      <vt:lpstr>Заполните пропуски в тексте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Заполните пропуски в тексте</dc:title>
  <cp:lastModifiedBy>Лемешко Ирина Валерьевна</cp:lastModifiedBy>
  <cp:revision>3</cp:revision>
  <dcterms:modified xsi:type="dcterms:W3CDTF">2017-01-16T08:25:40Z</dcterms:modified>
</cp:coreProperties>
</file>