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712968" cy="1470025"/>
          </a:xfrm>
        </p:spPr>
        <p:txBody>
          <a:bodyPr/>
          <a:lstStyle/>
          <a:p>
            <a:r>
              <a:rPr lang="ru-RU" dirty="0" smtClean="0"/>
              <a:t>Тоталитарные режимы в 1930-е гг.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47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Назовите 2 типа режима, не относящиеся к демократическому.</a:t>
            </a:r>
          </a:p>
          <a:p>
            <a:pPr marL="514350" indent="-514350">
              <a:buAutoNum type="arabicPeriod"/>
            </a:pPr>
            <a:r>
              <a:rPr lang="ru-RU" dirty="0" smtClean="0"/>
              <a:t>К какому типу режимов относится принцип господства одной общеобязательной идеологии?</a:t>
            </a:r>
          </a:p>
          <a:p>
            <a:pPr marL="514350" indent="-514350">
              <a:buAutoNum type="arabicPeriod"/>
            </a:pPr>
            <a:r>
              <a:rPr lang="ru-RU" dirty="0" smtClean="0"/>
              <a:t>Тотальный контроль и поглощение гражданского общества государством относится к … режиму.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Назовите отличительную черту </a:t>
            </a:r>
            <a:r>
              <a:rPr lang="ru-RU" dirty="0"/>
              <a:t>нацизма в Германии </a:t>
            </a:r>
            <a:r>
              <a:rPr lang="ru-RU" dirty="0" smtClean="0"/>
              <a:t>по сравне­нию </a:t>
            </a:r>
            <a:r>
              <a:rPr lang="ru-RU" dirty="0"/>
              <a:t>с итальянским </a:t>
            </a:r>
            <a:r>
              <a:rPr lang="ru-RU" dirty="0" smtClean="0"/>
              <a:t>фашизмом.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чем особенность испанского фашизма?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16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Тоталитарный, авторитарный.</a:t>
            </a:r>
          </a:p>
          <a:p>
            <a:pPr marL="514350" indent="-514350">
              <a:buAutoNum type="arabicPeriod"/>
            </a:pPr>
            <a:r>
              <a:rPr lang="ru-RU" dirty="0" smtClean="0"/>
              <a:t>К тоталитарному.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/>
              <a:t>К тоталитарному.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Нацизм в Германии представлял национальные интересы избранной арийской расы. Фашизм в Италии устанавливал принцип «Все для государства, ничего вне государства»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Особенность испанского фашизма заключалась в том, что он не был принят испанским народом, а был навязан при помощи Германии и Италии.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902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115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Тоталитарные режимы в 1930-е гг.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Тоталитарные режимы в 1930-е гг. </dc:title>
  <cp:lastModifiedBy>Лемешко Ирина Валерьевна</cp:lastModifiedBy>
  <cp:revision>4</cp:revision>
  <dcterms:modified xsi:type="dcterms:W3CDTF">2017-10-20T11:38:08Z</dcterms:modified>
</cp:coreProperties>
</file>