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Эпоха дворцовых переворотов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430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Дворцовые перевороты (1725-1762 </a:t>
            </a:r>
            <a:r>
              <a:rPr lang="ru-RU" b="1" dirty="0"/>
              <a:t>гг</a:t>
            </a:r>
            <a:r>
              <a:rPr lang="ru-RU" b="1" dirty="0" smtClean="0"/>
              <a:t>.)</a:t>
            </a:r>
            <a:r>
              <a:rPr lang="ru-RU" dirty="0" smtClean="0"/>
              <a:t> -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268760"/>
            <a:ext cx="8172400" cy="558924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смена власти, совершавшаяся дворянскими группировками при содействии гвардейских полков.</a:t>
            </a:r>
          </a:p>
          <a:p>
            <a:pPr marL="0" indent="0">
              <a:buNone/>
            </a:pPr>
            <a:r>
              <a:rPr lang="ru-RU" b="1" dirty="0" smtClean="0"/>
              <a:t>5 февраля 1722 г. – указ Петра </a:t>
            </a:r>
            <a:r>
              <a:rPr lang="en-US" b="1" dirty="0" smtClean="0"/>
              <a:t>I</a:t>
            </a:r>
            <a:r>
              <a:rPr lang="ru-RU" b="1" dirty="0" smtClean="0"/>
              <a:t> о престолонаследии</a:t>
            </a:r>
            <a:r>
              <a:rPr lang="ru-RU" dirty="0" smtClean="0"/>
              <a:t>: монарх сам назначал себе приемника.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Нарушение сложившегося порядка наследования престола по старшинству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Увеличение числа претендентов на престол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Захват верховной власти приобретает видимость законности.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Обострение соперничества между группировками внутри дворянства </a:t>
            </a:r>
          </a:p>
          <a:p>
            <a:pPr marL="0" indent="0">
              <a:buNone/>
            </a:pPr>
            <a:r>
              <a:rPr lang="ru-RU" b="1" dirty="0" smtClean="0"/>
              <a:t>28 января 1725 г. -  смерть Петра </a:t>
            </a:r>
            <a:r>
              <a:rPr lang="en-US" b="1" dirty="0" smtClean="0"/>
              <a:t>I</a:t>
            </a:r>
            <a:r>
              <a:rPr lang="ru-RU" dirty="0" smtClean="0"/>
              <a:t>, не успел никому завещать свой трон.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549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1424449"/>
              </p:ext>
            </p:extLst>
          </p:nvPr>
        </p:nvGraphicFramePr>
        <p:xfrm>
          <a:off x="35496" y="97292"/>
          <a:ext cx="9073008" cy="674136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112880"/>
                <a:gridCol w="3038958"/>
                <a:gridCol w="2921170"/>
              </a:tblGrid>
              <a:tr h="49380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Причины</a:t>
                      </a:r>
                      <a:endParaRPr lang="ru-RU" sz="2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Организаторы</a:t>
                      </a:r>
                      <a:endParaRPr lang="ru-RU" sz="2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Результат</a:t>
                      </a:r>
                      <a:endParaRPr lang="ru-RU" sz="2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9475">
                <a:tc gridSpan="3"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Переворот 29 января 1725 г.</a:t>
                      </a:r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94966"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16090">
                <a:tc gridSpan="3"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Переворот 7 мая 1727 г.</a:t>
                      </a:r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94966"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16090">
                <a:tc gridSpan="3"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Переворот 19 января 1730 г.</a:t>
                      </a:r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94966"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16090">
                <a:tc gridSpan="3"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Переворот 17 октября 1740 г.</a:t>
                      </a:r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94966"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95046">
                <a:tc gridSpan="3"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Переворот 25 ноября 1741 г.</a:t>
                      </a:r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94966"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94966">
                <a:tc gridSpan="3"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Переворот 28 июня</a:t>
                      </a:r>
                      <a:r>
                        <a:rPr lang="ru-RU" b="1" baseline="0" dirty="0" smtClean="0"/>
                        <a:t> 1762 г.</a:t>
                      </a:r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94966"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856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</TotalTime>
  <Words>121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Солнцестояние</vt:lpstr>
      <vt:lpstr>Эпоха дворцовых переворотов</vt:lpstr>
      <vt:lpstr>Дворцовые перевороты (1725-1762 гг.) -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Эпоха дворцовых переворотов</dc:title>
  <cp:lastModifiedBy>Лемешко Ирина Валерьевна</cp:lastModifiedBy>
  <cp:revision>2</cp:revision>
  <dcterms:modified xsi:type="dcterms:W3CDTF">2017-01-16T14:17:03Z</dcterms:modified>
</cp:coreProperties>
</file>