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1 вопрос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1 вариант</a:t>
            </a:r>
            <a:r>
              <a:rPr lang="ru-RU" dirty="0" smtClean="0"/>
              <a:t>. </a:t>
            </a:r>
            <a:r>
              <a:rPr lang="ru-RU" dirty="0"/>
              <a:t>Назовите трех командующих </a:t>
            </a:r>
            <a:r>
              <a:rPr lang="ru-RU" dirty="0" smtClean="0"/>
              <a:t>русских армий.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2 вариант. </a:t>
            </a:r>
            <a:r>
              <a:rPr lang="ru-RU" dirty="0" smtClean="0"/>
              <a:t>Назовите не менее трех основных сражений Отечественной войны.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8604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2 вопрос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1 вариант. </a:t>
            </a:r>
            <a:r>
              <a:rPr lang="ru-RU" dirty="0" smtClean="0"/>
              <a:t>Какие были планы у командования Франции?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2 вариант. </a:t>
            </a:r>
            <a:r>
              <a:rPr lang="ru-RU" dirty="0" smtClean="0"/>
              <a:t>Какие были планы у русского командования?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4246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3 вопрос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856984" cy="478539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1 вариант. </a:t>
            </a:r>
            <a:r>
              <a:rPr lang="ru-RU" dirty="0" smtClean="0"/>
              <a:t>Партизанским отрядом во время Отечественной войны 1812 г. руководил:</a:t>
            </a:r>
          </a:p>
          <a:p>
            <a:pPr marL="0" indent="0">
              <a:buNone/>
            </a:pPr>
            <a:r>
              <a:rPr lang="ru-RU" dirty="0" smtClean="0"/>
              <a:t>1)П.И. Багратион     2)Г.М. Курин  </a:t>
            </a:r>
          </a:p>
          <a:p>
            <a:pPr marL="0" indent="0">
              <a:buNone/>
            </a:pPr>
            <a:r>
              <a:rPr lang="ru-RU" dirty="0" smtClean="0"/>
              <a:t>3)Н.Н. Раевский        4)М.М. Сперанский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2 вариант. </a:t>
            </a:r>
            <a:r>
              <a:rPr lang="ru-RU" dirty="0" smtClean="0"/>
              <a:t>Командующим 1-й русской армией в ходе Отечественной войны 1812 г. был:</a:t>
            </a:r>
          </a:p>
          <a:p>
            <a:pPr marL="0" indent="0">
              <a:buNone/>
            </a:pPr>
            <a:r>
              <a:rPr lang="ru-RU" dirty="0"/>
              <a:t>1)П.И. Багратион  </a:t>
            </a:r>
            <a:r>
              <a:rPr lang="ru-RU" dirty="0" smtClean="0"/>
              <a:t>         2)Д.В. Давыдов   </a:t>
            </a:r>
          </a:p>
          <a:p>
            <a:pPr marL="0" indent="0">
              <a:buNone/>
            </a:pPr>
            <a:r>
              <a:rPr lang="ru-RU" dirty="0" smtClean="0"/>
              <a:t>3)М.М. Сперанский      4)М.Б. Барклай де Толли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9795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4 вопрос. </a:t>
            </a:r>
            <a:r>
              <a:rPr lang="ru-RU" dirty="0" smtClean="0"/>
              <a:t>Найдите </a:t>
            </a:r>
            <a:r>
              <a:rPr lang="ru-RU" dirty="0"/>
              <a:t>соответствия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1 вариант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sz="1600" b="1" dirty="0" smtClean="0"/>
          </a:p>
          <a:p>
            <a:pPr marL="0" indent="0">
              <a:buNone/>
            </a:pPr>
            <a:r>
              <a:rPr lang="ru-RU" b="1" dirty="0" smtClean="0"/>
              <a:t>2 вариант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715440"/>
              </p:ext>
            </p:extLst>
          </p:nvPr>
        </p:nvGraphicFramePr>
        <p:xfrm>
          <a:off x="179512" y="1916832"/>
          <a:ext cx="8784976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7272808"/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 Флеши</a:t>
                      </a:r>
                      <a:endParaRPr lang="ru-RU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А. </a:t>
                      </a:r>
                      <a:r>
                        <a:rPr lang="ru-RU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Земляные укрепления</a:t>
                      </a:r>
                      <a:endParaRPr lang="ru-RU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2.Ополчение</a:t>
                      </a:r>
                      <a:endParaRPr lang="ru-RU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Б. </a:t>
                      </a:r>
                      <a:r>
                        <a:rPr lang="ru-RU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Офицер, состоящий при</a:t>
                      </a:r>
                      <a:r>
                        <a:rPr lang="ru-RU" sz="24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военном начальнике для выполнения поручений </a:t>
                      </a:r>
                      <a:endParaRPr lang="ru-RU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384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3. Адъютант</a:t>
                      </a:r>
                      <a:endParaRPr lang="ru-RU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В. Войско, создаваемое из добровольцев в помощь регулярной армии </a:t>
                      </a:r>
                      <a:endParaRPr lang="ru-RU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891573"/>
              </p:ext>
            </p:extLst>
          </p:nvPr>
        </p:nvGraphicFramePr>
        <p:xfrm>
          <a:off x="179512" y="5157192"/>
          <a:ext cx="8784976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6552728"/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 Фураж</a:t>
                      </a:r>
                      <a:endParaRPr lang="ru-RU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А. </a:t>
                      </a:r>
                      <a:r>
                        <a:rPr lang="ru-RU" sz="24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Пехота</a:t>
                      </a:r>
                      <a:endParaRPr lang="ru-RU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</a:t>
                      </a:r>
                      <a:r>
                        <a:rPr lang="ru-RU" sz="24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Инфантерия</a:t>
                      </a:r>
                      <a:endParaRPr lang="ru-RU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Б. </a:t>
                      </a:r>
                      <a:r>
                        <a:rPr lang="ru-RU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количество доходов и расходов государства</a:t>
                      </a:r>
                      <a:endParaRPr lang="ru-RU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384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3.</a:t>
                      </a:r>
                      <a:r>
                        <a:rPr lang="ru-RU" sz="24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Бюджет</a:t>
                      </a:r>
                      <a:endParaRPr lang="ru-RU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В. Корм для лошадей</a:t>
                      </a:r>
                      <a:endParaRPr lang="ru-RU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6411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6580800"/>
              </p:ext>
            </p:extLst>
          </p:nvPr>
        </p:nvGraphicFramePr>
        <p:xfrm>
          <a:off x="179388" y="1600200"/>
          <a:ext cx="8507412" cy="430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212"/>
                <a:gridCol w="3456384"/>
                <a:gridCol w="425881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 вопроса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вариант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вариант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Барклай де Толли, Багратион, </a:t>
                      </a:r>
                      <a:r>
                        <a:rPr lang="ru-RU" dirty="0" err="1" smtClean="0"/>
                        <a:t>Тормасов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Смоленское сражение, Бородино, </a:t>
                      </a:r>
                      <a:r>
                        <a:rPr lang="ru-RU" dirty="0" err="1" smtClean="0"/>
                        <a:t>Тарутинский</a:t>
                      </a:r>
                      <a:r>
                        <a:rPr lang="ru-RU" dirty="0" smtClean="0"/>
                        <a:t> маневр, под Малоярославцем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Захватить значительную часть территории, Принудить подписать А1 новый невыгодный договор Навязать приграничные сражения</a:t>
                      </a:r>
                      <a:r>
                        <a:rPr lang="ru-RU" baseline="0" dirty="0" smtClean="0"/>
                        <a:t> Разбить русские армии по одиночке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Отстоять независимость страны Отразить</a:t>
                      </a:r>
                      <a:r>
                        <a:rPr lang="ru-RU" baseline="0" dirty="0" smtClean="0"/>
                        <a:t> агрессию Наполеона Препятствовать его захватническим планам в Европе Избегать приграничных сражений Отступление армий с целью их будущего соединения и контрнаступления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1а 2в 3б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1в 2а</a:t>
                      </a:r>
                      <a:r>
                        <a:rPr lang="ru-RU" baseline="0" dirty="0" smtClean="0"/>
                        <a:t> 3б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92981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252</Words>
  <Application>Microsoft Office PowerPoint</Application>
  <PresentationFormat>Экран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1 вопрос</vt:lpstr>
      <vt:lpstr>2 вопрос</vt:lpstr>
      <vt:lpstr>3 вопрос</vt:lpstr>
      <vt:lpstr>4 вопрос. Найдите соответствия</vt:lpstr>
      <vt:lpstr>Ответы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вопрос</dc:title>
  <cp:lastModifiedBy>Лемешко Ирина Валерьевна</cp:lastModifiedBy>
  <cp:revision>4</cp:revision>
  <dcterms:modified xsi:type="dcterms:W3CDTF">2016-12-22T15:13:07Z</dcterms:modified>
</cp:coreProperties>
</file>