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Великие географические открытия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условный термин, принятый в исторической литературе для обозначения географических открытий, сделанных европейцами в период с середины </a:t>
            </a:r>
            <a:r>
              <a:rPr lang="en-US" dirty="0" smtClean="0"/>
              <a:t>XV</a:t>
            </a:r>
            <a:r>
              <a:rPr lang="ru-RU" dirty="0" smtClean="0"/>
              <a:t> по середину </a:t>
            </a:r>
            <a:r>
              <a:rPr lang="en-US" dirty="0" smtClean="0"/>
              <a:t>XVII</a:t>
            </a:r>
            <a:r>
              <a:rPr lang="ru-RU" dirty="0" smtClean="0"/>
              <a:t> вв.</a:t>
            </a:r>
          </a:p>
          <a:p>
            <a:pPr marL="0" indent="0" algn="ctr">
              <a:buNone/>
            </a:pPr>
            <a:r>
              <a:rPr lang="ru-RU" b="1" dirty="0" smtClean="0"/>
              <a:t>Предпосылки ВГО</a:t>
            </a:r>
          </a:p>
          <a:p>
            <a:pPr marL="0" indent="0">
              <a:buNone/>
            </a:pPr>
            <a:r>
              <a:rPr lang="ru-RU" b="1" dirty="0" smtClean="0"/>
              <a:t>Экономические			Технические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436158"/>
              </p:ext>
            </p:extLst>
          </p:nvPr>
        </p:nvGraphicFramePr>
        <p:xfrm>
          <a:off x="251520" y="4653136"/>
          <a:ext cx="849694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Поиск морского пути в Индию, Японию, Китай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Технологические усовершенствования: компас, астролябия, новый тип судна для длительных путешествий – каравелла,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галеон, успехи в картографии.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260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Великие географические открытия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535169"/>
              </p:ext>
            </p:extLst>
          </p:nvPr>
        </p:nvGraphicFramePr>
        <p:xfrm>
          <a:off x="457200" y="1600200"/>
          <a:ext cx="8229600" cy="342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Мореплаватель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Даты путешествий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Открытые земли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6194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70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Великие географические открытия - </vt:lpstr>
      <vt:lpstr>Великие географические открытия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географические открытия - </dc:title>
  <cp:lastModifiedBy>Лемешко Ирина Валерьевна</cp:lastModifiedBy>
  <cp:revision>2</cp:revision>
  <dcterms:modified xsi:type="dcterms:W3CDTF">2017-01-13T13:56:06Z</dcterms:modified>
</cp:coreProperties>
</file>