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6"/>
  </p:notes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2" r:id="rId17"/>
    <p:sldId id="279" r:id="rId18"/>
    <p:sldId id="278" r:id="rId19"/>
    <p:sldId id="281" r:id="rId20"/>
    <p:sldId id="282" r:id="rId21"/>
    <p:sldId id="283" r:id="rId22"/>
    <p:sldId id="304" r:id="rId23"/>
    <p:sldId id="308" r:id="rId24"/>
    <p:sldId id="31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4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C19A0-088B-4D9F-8859-8B9972D343EC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5BE3C-6467-4B5B-B2D7-0BD313B77B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31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359080" cy="182880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>
                <a:solidFill>
                  <a:srgbClr val="FFFF00"/>
                </a:solidFill>
              </a:rPr>
              <a:t>Тема:    « Школа мяча. Упражнения и игровые задания с мячом на месте»</a:t>
            </a:r>
            <a:r>
              <a:rPr lang="ru-RU" sz="4800" i="1" dirty="0" smtClean="0">
                <a:solidFill>
                  <a:schemeClr val="tx1"/>
                </a:solidFill>
              </a:rPr>
              <a:t/>
            </a:r>
            <a:br>
              <a:rPr lang="ru-RU" sz="4800" i="1" dirty="0" smtClean="0">
                <a:solidFill>
                  <a:schemeClr val="tx1"/>
                </a:solidFill>
              </a:rPr>
            </a:br>
            <a:endParaRPr lang="ru-RU" sz="48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933056"/>
            <a:ext cx="8321403" cy="2215991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физической культуры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№9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Кирияк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Д.С.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Сентябрь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2019г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  <p:pic>
        <p:nvPicPr>
          <p:cNvPr id="6" name="Рисунок 5" descr="https://img2.freepng.ru/20180511/rhe/kisspng-toddler-child-volleyball-clip-art-5af5a01fdf6a48.892160941526046751915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91646"/>
            <a:ext cx="3528392" cy="2433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360040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Тип урока: </a:t>
            </a:r>
            <a:r>
              <a:rPr lang="ru-RU" sz="2800" dirty="0" smtClean="0">
                <a:solidFill>
                  <a:schemeClr val="bg1"/>
                </a:solidFill>
              </a:rPr>
              <a:t>комбинированный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FF00"/>
                </a:solidFill>
              </a:rPr>
              <a:t>Метод ведения урока: </a:t>
            </a:r>
            <a:r>
              <a:rPr lang="ru-RU" sz="2800" dirty="0" smtClean="0">
                <a:solidFill>
                  <a:schemeClr val="bg1"/>
                </a:solidFill>
              </a:rPr>
              <a:t>фронтальный;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FF00"/>
                </a:solidFill>
              </a:rPr>
              <a:t>Методы обучения: </a:t>
            </a:r>
            <a:r>
              <a:rPr lang="ru-RU" sz="2800" dirty="0" smtClean="0">
                <a:solidFill>
                  <a:schemeClr val="bg1"/>
                </a:solidFill>
              </a:rPr>
              <a:t>беседа, рассказ, объяснение, игра, упражнения, указания, исправление ошибок, команды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068960"/>
            <a:ext cx="7999040" cy="3384376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Технологии, использованные на уроке: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-технология создания ситуации успеха, 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-технология развития творческой деятельности,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-технологии продуктивного обучения: использование оптимальных форм организации деятельности учащихся для решения поставленных задач (индивидуальные, парные, групповые),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-игровая технология (относится к педагогической ), в основе которой активизация и интенсификация деятельности учащихся (т.е. во время игр дети учатся и  учат других  и активизируются. По автору Г.К. </a:t>
            </a:r>
            <a:r>
              <a:rPr lang="ru-RU" sz="2800" dirty="0" err="1" smtClean="0">
                <a:solidFill>
                  <a:schemeClr val="bg1"/>
                </a:solidFill>
              </a:rPr>
              <a:t>Селевко</a:t>
            </a:r>
            <a:r>
              <a:rPr lang="ru-RU" sz="2800" dirty="0" smtClean="0">
                <a:solidFill>
                  <a:schemeClr val="bg1"/>
                </a:solidFill>
              </a:rPr>
              <a:t>)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</a:t>
            </a:r>
            <a:r>
              <a:rPr lang="ru-RU" sz="2800" dirty="0" err="1" smtClean="0">
                <a:solidFill>
                  <a:schemeClr val="bg1"/>
                </a:solidFill>
              </a:rPr>
              <a:t>здоровьесберегающие</a:t>
            </a:r>
            <a:r>
              <a:rPr lang="ru-RU" sz="2800" dirty="0" smtClean="0">
                <a:solidFill>
                  <a:schemeClr val="bg1"/>
                </a:solidFill>
              </a:rPr>
              <a:t> технологии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6415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FFFF00"/>
                </a:solidFill>
              </a:rPr>
              <a:t>Приемы, использованные на уроке: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-эмоциональная разгрузка;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-рефлексия;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-сюжетные игры;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-прием «Поменяемся местами»;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-работа с ассоциациями;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-детские импровизации;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-парная, групповая работа;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2507704"/>
          </a:xfrm>
        </p:spPr>
        <p:txBody>
          <a:bodyPr>
            <a:normAutofit/>
          </a:bodyPr>
          <a:lstStyle/>
          <a:p>
            <a:pPr algn="l"/>
            <a:r>
              <a:rPr lang="ru-RU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Подготовительная часть урока</a:t>
            </a:r>
            <a:endParaRPr lang="ru-RU" sz="4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6-43-13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9503" y="476672"/>
            <a:ext cx="8799129" cy="604867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6-47-29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8745" y="764704"/>
            <a:ext cx="8925255" cy="482077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6-49-47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8131" y="1196752"/>
            <a:ext cx="8879102" cy="361699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Основная часть урока</a:t>
            </a:r>
            <a:endParaRPr lang="ru-RU" sz="5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7-02-57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9512" y="548680"/>
            <a:ext cx="8751163" cy="563840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7-04-49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513" y="1196752"/>
            <a:ext cx="8967786" cy="385626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5024" cy="554461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FF00"/>
                </a:solidFill>
                <a:effectLst/>
              </a:rPr>
              <a:t>Класс:  </a:t>
            </a:r>
            <a:r>
              <a:rPr lang="ru-RU" sz="3200" dirty="0" smtClean="0">
                <a:solidFill>
                  <a:schemeClr val="bg1"/>
                </a:solidFill>
                <a:effectLst/>
              </a:rPr>
              <a:t>2 «Г»</a:t>
            </a:r>
            <a:br>
              <a:rPr lang="ru-RU" sz="3200" dirty="0" smtClean="0">
                <a:solidFill>
                  <a:schemeClr val="bg1"/>
                </a:solidFill>
                <a:effectLst/>
              </a:rPr>
            </a:br>
            <a:r>
              <a:rPr lang="ru-RU" sz="3200" dirty="0" smtClean="0">
                <a:solidFill>
                  <a:srgbClr val="FFFF00"/>
                </a:solidFill>
                <a:effectLst/>
              </a:rPr>
              <a:t>Цель урока: </a:t>
            </a:r>
            <a:r>
              <a:rPr lang="ru-RU" sz="3200" dirty="0" smtClean="0">
                <a:solidFill>
                  <a:schemeClr val="bg1"/>
                </a:solidFill>
                <a:effectLst/>
              </a:rPr>
              <a:t>содействие укреплению здоровья, физическому развитию учащихся; учить самостоятельно составлять и  выполнять упражнения с мячом  на месте под счет (под музыкальное сопровождение)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>
                <a:solidFill>
                  <a:srgbClr val="FFFF00"/>
                </a:solidFill>
              </a:rPr>
              <a:t>Инвентарь и оборудование: </a:t>
            </a:r>
            <a:r>
              <a:rPr lang="ru-RU" sz="3100" dirty="0" smtClean="0">
                <a:solidFill>
                  <a:schemeClr val="bg1"/>
                </a:solidFill>
              </a:rPr>
              <a:t>магнитофон, диски с записями, 14 больших мячей, альбомные листы, цветные карандаши</a:t>
            </a:r>
            <a:r>
              <a:rPr lang="ru-RU" sz="2700" dirty="0" smtClean="0">
                <a:solidFill>
                  <a:schemeClr val="bg1"/>
                </a:solidFill>
              </a:rPr>
              <a:t/>
            </a:r>
            <a:br>
              <a:rPr lang="ru-RU" sz="27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Место проведения: </a:t>
            </a:r>
            <a:r>
              <a:rPr lang="ru-RU" sz="3100" dirty="0" smtClean="0">
                <a:solidFill>
                  <a:schemeClr val="bg1"/>
                </a:solidFill>
              </a:rPr>
              <a:t>спортивный зал</a:t>
            </a:r>
            <a:r>
              <a:rPr lang="ru-RU" sz="2700" dirty="0" smtClean="0">
                <a:solidFill>
                  <a:schemeClr val="bg1"/>
                </a:solidFill>
              </a:rPr>
              <a:t/>
            </a:r>
            <a:br>
              <a:rPr lang="ru-RU" sz="2700" dirty="0" smtClean="0">
                <a:solidFill>
                  <a:schemeClr val="bg1"/>
                </a:solidFill>
              </a:rPr>
            </a:br>
            <a:r>
              <a:rPr lang="ru-RU" sz="2400" dirty="0" smtClean="0"/>
              <a:t> </a:t>
            </a:r>
            <a:br>
              <a:rPr lang="ru-RU" sz="24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7-06-55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1414" y="548680"/>
            <a:ext cx="8737631" cy="564722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2015-04-08 17-50-20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13347"/>
            <a:ext cx="9144001" cy="479685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Заключительная часть урока</a:t>
            </a:r>
            <a:endParaRPr lang="ru-RU" sz="4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5-04-08 17-53-03 Скриншот экрана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328" y="836712"/>
            <a:ext cx="8897458" cy="445442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851648" cy="93610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Спасибо за внимание!</a:t>
            </a:r>
            <a:endParaRPr lang="ru-RU" sz="5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ctrTitle"/>
          </p:nvPr>
        </p:nvSpPr>
        <p:spPr>
          <a:xfrm>
            <a:off x="533400" y="4293096"/>
            <a:ext cx="6774904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Задачи для учителя: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>
                <a:solidFill>
                  <a:srgbClr val="FFFF00"/>
                </a:solidFill>
              </a:rPr>
              <a:t>Образовательный аспект: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 совершенствование комплекса общеразвивающих упражнений под музыкальное сопровождение;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совершенствование навыков владения мячом;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формирование у детей  музыкально – двигательных умений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совершенствовать умения и навыки в ходьбе, беге, прыжках;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совершенствование умения работать  в парах, группах;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формировать навыки правильной осанки при статических положениях и передвижениях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71048" cy="292149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i="1" dirty="0" smtClean="0">
                <a:solidFill>
                  <a:srgbClr val="FFFF00"/>
                </a:solidFill>
              </a:rPr>
              <a:t>Развивающий аспект:</a:t>
            </a:r>
            <a:r>
              <a:rPr lang="ru-RU" sz="2800" i="1" dirty="0" smtClean="0">
                <a:solidFill>
                  <a:srgbClr val="FFFF00"/>
                </a:solidFill>
              </a:rPr>
              <a:t/>
            </a:r>
            <a:br>
              <a:rPr lang="ru-RU" sz="2800" i="1" dirty="0" smtClean="0">
                <a:solidFill>
                  <a:srgbClr val="FFFF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 развитие физических качеств, двигательной активности учащихся,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развитие ритмичности, музыкальности, артистичности, эмоциональной выразительности;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развитие реакции, памяти, внимания; ловкости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145632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>
                <a:solidFill>
                  <a:srgbClr val="FFFF00"/>
                </a:solidFill>
              </a:rPr>
              <a:t>Воспитательный аспект: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 воспитание морально-волевых качеств;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формирование навыков культуры поведения, общения в коллективе;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воспитание устойчивого интереса и привычки к систематическим занятиям физической культуре;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воспитание в детях стремление к творческому самовыражению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639000" cy="6192688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Задачи для учащихся: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- совершенствовать умения и навыки в ходьбе, беге, прыжках, владения мячом, развивать физические качества;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освоить новые упражнения в беговой разминке;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-научиться составлять комплекс упражнений на счет от 1до 8, соединять несколько восьмерок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научиться работать в паре, группе, развивать коммуникативные способности;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развивать память, внимание;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проанализировать свою работу на уроке;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- соблюдать технику безопасности на уроке.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468052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Формируемые УУД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FF00"/>
                </a:solidFill>
              </a:rPr>
              <a:t>Предметные: </a:t>
            </a:r>
            <a:r>
              <a:rPr lang="ru-RU" sz="2800" dirty="0" smtClean="0">
                <a:solidFill>
                  <a:schemeClr val="bg1"/>
                </a:solidFill>
              </a:rPr>
              <a:t>иметь углубленное представление о составлении комплекса упражнений с мячом, организовывать </a:t>
            </a:r>
            <a:r>
              <a:rPr lang="ru-RU" sz="2800" dirty="0" err="1" smtClean="0">
                <a:solidFill>
                  <a:schemeClr val="bg1"/>
                </a:solidFill>
              </a:rPr>
              <a:t>здоровьесберегающую</a:t>
            </a:r>
            <a:r>
              <a:rPr lang="ru-RU" sz="2800" dirty="0" smtClean="0">
                <a:solidFill>
                  <a:schemeClr val="bg1"/>
                </a:solidFill>
              </a:rPr>
              <a:t> жизнедеятельность с помощью игровых упражнений и подвижной игры «Ловля мартышек»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5256584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Метапредметные: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принимать и сохранять цели и задачи учебной деятельности, находить средства ее осуществления, определять наиболее эффективные способы достижения результата, договариваться о распределении функций и  ролей в совместной деятельности, адекватно оценивать свое поведение и поведение окружающих, конструктивно разрешать конфликты посредством учета интересов сторон и сотрудничества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494116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FF00"/>
                </a:solidFill>
              </a:rPr>
              <a:t>Личностные: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развитие адекватной мотивации учебной деятельности и осознание личностного смысла учения, принятие и освоение социальной роли обучающегося, развитие этических чувств, доброжелательности и </a:t>
            </a:r>
            <a:r>
              <a:rPr lang="ru-RU" sz="2800" dirty="0" err="1" smtClean="0">
                <a:solidFill>
                  <a:schemeClr val="bg1"/>
                </a:solidFill>
              </a:rPr>
              <a:t>эмоцианально-нравственной</a:t>
            </a:r>
            <a:r>
              <a:rPr lang="ru-RU" sz="2800" dirty="0" smtClean="0">
                <a:solidFill>
                  <a:schemeClr val="bg1"/>
                </a:solidFill>
              </a:rPr>
              <a:t> отзывчивости, самостоятельности и личной ответственности за свои поступки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77</Words>
  <Application>Microsoft Office PowerPoint</Application>
  <PresentationFormat>Экран (4:3)</PresentationFormat>
  <Paragraphs>21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Тема:    « Школа мяча. Упражнения и игровые задания с мячом на месте» </vt:lpstr>
      <vt:lpstr>Класс:  2 «Г» Цель урока: содействие укреплению здоровья, физическому развитию учащихся; учить самостоятельно составлять и  выполнять упражнения с мячом  на месте под счет (под музыкальное сопровождение) Инвентарь и оборудование: магнитофон, диски с записями, 14 больших мячей, альбомные листы, цветные карандаши Место проведения: спортивный зал   </vt:lpstr>
      <vt:lpstr>Задачи для учителя: Образовательный аспект: - совершенствование комплекса общеразвивающих упражнений под музыкальное сопровождение; - совершенствование навыков владения мячом; - формирование у детей  музыкально – двигательных умений  - совершенствовать умения и навыки в ходьбе, беге, прыжках; - совершенствование умения работать  в парах, группах; - формировать навыки правильной осанки при статических положениях и передвижениях </vt:lpstr>
      <vt:lpstr>Развивающий аспект:  - развитие физических качеств, двигательной активности учащихся,  - развитие ритмичности, музыкальности, артистичности, эмоциональной выразительности; - развитие реакции, памяти, внимания; ловкости </vt:lpstr>
      <vt:lpstr>Воспитательный аспект: - воспитание морально-волевых качеств; - формирование навыков культуры поведения, общения в коллективе; - воспитание устойчивого интереса и привычки к систематическим занятиям физической культуре; - воспитание в детях стремление к творческому самовыражению </vt:lpstr>
      <vt:lpstr>Задачи для учащихся: - совершенствовать умения и навыки в ходьбе, беге, прыжках, владения мячом, развивать физические качества;  - освоить новые упражнения в беговой разминке; -научиться составлять комплекс упражнений на счет от 1до 8, соединять несколько восьмерок - научиться работать в паре, группе, развивать коммуникативные способности; - развивать память, внимание;  - проанализировать свою работу на уроке;  - соблюдать технику безопасности на уроке.  </vt:lpstr>
      <vt:lpstr>Формируемые УУД  Предметные: иметь углубленное представление о составлении комплекса упражнений с мячом, организовывать здоровьесберегающую жизнедеятельность с помощью игровых упражнений и подвижной игры «Ловля мартышек» </vt:lpstr>
      <vt:lpstr>Метапредметные:  принимать и сохранять цели и задачи учебной деятельности, находить средства ее осуществления, определять наиболее эффективные способы достижения результата, договариваться о распределении функций и  ролей в совместной деятельности, адекватно оценивать свое поведение и поведение окружающих, конструктивно разрешать конфликты посредством учета интересов сторон и сотрудничества </vt:lpstr>
      <vt:lpstr>  Личностные:  развитие адекватной мотивации учебной деятельности и осознание личностного смысла учения, принятие и освоение социальной роли обучающегося, развитие этических чувств, доброжелательности и эмоцианально-нравственной отзывчивости, самостоятельности и личной ответственности за свои поступки </vt:lpstr>
      <vt:lpstr>Тип урока: комбинированный Метод ведения урока: фронтальный; Методы обучения: беседа, рассказ, объяснение, игра, упражнения, указания, исправление ошибок, команды  </vt:lpstr>
      <vt:lpstr> Технологии, использованные на уроке:  -технология создания ситуации успеха,   -технология развития творческой деятельности,  -технологии продуктивного обучения: использование оптимальных форм организации деятельности учащихся для решения поставленных задач (индивидуальные, парные, групповые), -игровая технология (относится к педагогической ), в основе которой активизация и интенсификация деятельности учащихся (т.е. во время игр дети учатся и  учат других  и активизируются. По автору Г.К. Селевко) -здоровьесберегающие технологии </vt:lpstr>
      <vt:lpstr>Приемы, использованные на уроке:  -эмоциональная разгрузка;  -рефлексия;  -сюжетные игры;  -прием «Поменяемся местами»;  -работа с ассоциациями;  -детские импровизации;  -парная, групповая работа; </vt:lpstr>
      <vt:lpstr>Подготовительная часть урока</vt:lpstr>
      <vt:lpstr>Презентация PowerPoint</vt:lpstr>
      <vt:lpstr>Презентация PowerPoint</vt:lpstr>
      <vt:lpstr>Презентация PowerPoint</vt:lpstr>
      <vt:lpstr>Основная часть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Заключительная часть урока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ЗавХоз</cp:lastModifiedBy>
  <cp:revision>76</cp:revision>
  <dcterms:created xsi:type="dcterms:W3CDTF">2015-04-07T16:22:23Z</dcterms:created>
  <dcterms:modified xsi:type="dcterms:W3CDTF">2019-11-04T12:52:00Z</dcterms:modified>
</cp:coreProperties>
</file>